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3" r:id="rId4"/>
    <p:sldId id="282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4" r:id="rId30"/>
    <p:sldId id="285" r:id="rId31"/>
    <p:sldId id="286" r:id="rId32"/>
  </p:sldIdLst>
  <p:sldSz cx="10080625" cy="7200900"/>
  <p:notesSz cx="6858000" cy="9144000"/>
  <p:defaultTextStyle>
    <a:defPPr>
      <a:defRPr lang="ko-KR"/>
    </a:defPPr>
    <a:lvl1pPr marL="0" algn="l" defTabSz="987461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93730" algn="l" defTabSz="987461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87461" algn="l" defTabSz="987461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81191" algn="l" defTabSz="987461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74921" algn="l" defTabSz="987461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68651" algn="l" defTabSz="987461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62382" algn="l" defTabSz="987461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56112" algn="l" defTabSz="987461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49842" algn="l" defTabSz="987461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348" y="-132"/>
      </p:cViewPr>
      <p:guideLst>
        <p:guide orient="horz" pos="2268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6047" y="2236947"/>
            <a:ext cx="8568531" cy="1543526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12094" y="4080510"/>
            <a:ext cx="7056438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3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7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1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4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8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6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5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49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EA32-E1FE-4145-921E-F0EB0610C48B}" type="datetimeFigureOut">
              <a:rPr lang="ko-KR" altLang="en-US" smtClean="0"/>
              <a:t>2013-07-08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013E-1510-4A58-8629-33DAF9AC36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2940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EA32-E1FE-4145-921E-F0EB0610C48B}" type="datetimeFigureOut">
              <a:rPr lang="ko-KR" altLang="en-US" smtClean="0"/>
              <a:t>2013-07-08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013E-1510-4A58-8629-33DAF9AC36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2214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057499" y="303372"/>
            <a:ext cx="2500906" cy="6450806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54785" y="303372"/>
            <a:ext cx="7334704" cy="6450806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EA32-E1FE-4145-921E-F0EB0610C48B}" type="datetimeFigureOut">
              <a:rPr lang="ko-KR" altLang="en-US" smtClean="0"/>
              <a:t>2013-07-08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013E-1510-4A58-8629-33DAF9AC36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4821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EA32-E1FE-4145-921E-F0EB0610C48B}" type="datetimeFigureOut">
              <a:rPr lang="ko-KR" altLang="en-US" smtClean="0"/>
              <a:t>2013-07-08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013E-1510-4A58-8629-33DAF9AC36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6586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96300" y="4627245"/>
            <a:ext cx="8568531" cy="1430179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96300" y="3052049"/>
            <a:ext cx="8568531" cy="157519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37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8746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811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749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686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6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561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498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EA32-E1FE-4145-921E-F0EB0610C48B}" type="datetimeFigureOut">
              <a:rPr lang="ko-KR" altLang="en-US" smtClean="0"/>
              <a:t>2013-07-08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013E-1510-4A58-8629-33DAF9AC36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4758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54785" y="1763554"/>
            <a:ext cx="4917805" cy="499062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640601" y="1763554"/>
            <a:ext cx="4917805" cy="499062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EA32-E1FE-4145-921E-F0EB0610C48B}" type="datetimeFigureOut">
              <a:rPr lang="ko-KR" altLang="en-US" smtClean="0"/>
              <a:t>2013-07-08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013E-1510-4A58-8629-33DAF9AC36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2463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4031" y="288370"/>
            <a:ext cx="9072563" cy="120015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04031" y="1611869"/>
            <a:ext cx="4454027" cy="67175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3730" indent="0">
              <a:buNone/>
              <a:defRPr sz="2200" b="1"/>
            </a:lvl2pPr>
            <a:lvl3pPr marL="987461" indent="0">
              <a:buNone/>
              <a:defRPr sz="1900" b="1"/>
            </a:lvl3pPr>
            <a:lvl4pPr marL="1481191" indent="0">
              <a:buNone/>
              <a:defRPr sz="1700" b="1"/>
            </a:lvl4pPr>
            <a:lvl5pPr marL="1974921" indent="0">
              <a:buNone/>
              <a:defRPr sz="1700" b="1"/>
            </a:lvl5pPr>
            <a:lvl6pPr marL="2468651" indent="0">
              <a:buNone/>
              <a:defRPr sz="1700" b="1"/>
            </a:lvl6pPr>
            <a:lvl7pPr marL="2962382" indent="0">
              <a:buNone/>
              <a:defRPr sz="1700" b="1"/>
            </a:lvl7pPr>
            <a:lvl8pPr marL="3456112" indent="0">
              <a:buNone/>
              <a:defRPr sz="1700" b="1"/>
            </a:lvl8pPr>
            <a:lvl9pPr marL="3949842" indent="0">
              <a:buNone/>
              <a:defRPr sz="17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4031" y="2283619"/>
            <a:ext cx="4454027" cy="414885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120818" y="1611869"/>
            <a:ext cx="4455776" cy="67175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3730" indent="0">
              <a:buNone/>
              <a:defRPr sz="2200" b="1"/>
            </a:lvl2pPr>
            <a:lvl3pPr marL="987461" indent="0">
              <a:buNone/>
              <a:defRPr sz="1900" b="1"/>
            </a:lvl3pPr>
            <a:lvl4pPr marL="1481191" indent="0">
              <a:buNone/>
              <a:defRPr sz="1700" b="1"/>
            </a:lvl4pPr>
            <a:lvl5pPr marL="1974921" indent="0">
              <a:buNone/>
              <a:defRPr sz="1700" b="1"/>
            </a:lvl5pPr>
            <a:lvl6pPr marL="2468651" indent="0">
              <a:buNone/>
              <a:defRPr sz="1700" b="1"/>
            </a:lvl6pPr>
            <a:lvl7pPr marL="2962382" indent="0">
              <a:buNone/>
              <a:defRPr sz="1700" b="1"/>
            </a:lvl7pPr>
            <a:lvl8pPr marL="3456112" indent="0">
              <a:buNone/>
              <a:defRPr sz="1700" b="1"/>
            </a:lvl8pPr>
            <a:lvl9pPr marL="3949842" indent="0">
              <a:buNone/>
              <a:defRPr sz="17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120818" y="2283619"/>
            <a:ext cx="4455776" cy="414885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EA32-E1FE-4145-921E-F0EB0610C48B}" type="datetimeFigureOut">
              <a:rPr lang="ko-KR" altLang="en-US" smtClean="0"/>
              <a:t>2013-07-08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013E-1510-4A58-8629-33DAF9AC36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136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EA32-E1FE-4145-921E-F0EB0610C48B}" type="datetimeFigureOut">
              <a:rPr lang="ko-KR" altLang="en-US" smtClean="0"/>
              <a:t>2013-07-08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013E-1510-4A58-8629-33DAF9AC36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93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EA32-E1FE-4145-921E-F0EB0610C48B}" type="datetimeFigureOut">
              <a:rPr lang="ko-KR" altLang="en-US" smtClean="0"/>
              <a:t>2013-07-08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013E-1510-4A58-8629-33DAF9AC36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5107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4032" y="286702"/>
            <a:ext cx="3316456" cy="122015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41245" y="286703"/>
            <a:ext cx="5635349" cy="6145769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04032" y="1506856"/>
            <a:ext cx="3316456" cy="4925616"/>
          </a:xfrm>
        </p:spPr>
        <p:txBody>
          <a:bodyPr/>
          <a:lstStyle>
            <a:lvl1pPr marL="0" indent="0">
              <a:buNone/>
              <a:defRPr sz="1500"/>
            </a:lvl1pPr>
            <a:lvl2pPr marL="493730" indent="0">
              <a:buNone/>
              <a:defRPr sz="1300"/>
            </a:lvl2pPr>
            <a:lvl3pPr marL="987461" indent="0">
              <a:buNone/>
              <a:defRPr sz="1100"/>
            </a:lvl3pPr>
            <a:lvl4pPr marL="1481191" indent="0">
              <a:buNone/>
              <a:defRPr sz="1000"/>
            </a:lvl4pPr>
            <a:lvl5pPr marL="1974921" indent="0">
              <a:buNone/>
              <a:defRPr sz="1000"/>
            </a:lvl5pPr>
            <a:lvl6pPr marL="2468651" indent="0">
              <a:buNone/>
              <a:defRPr sz="1000"/>
            </a:lvl6pPr>
            <a:lvl7pPr marL="2962382" indent="0">
              <a:buNone/>
              <a:defRPr sz="1000"/>
            </a:lvl7pPr>
            <a:lvl8pPr marL="3456112" indent="0">
              <a:buNone/>
              <a:defRPr sz="1000"/>
            </a:lvl8pPr>
            <a:lvl9pPr marL="3949842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EA32-E1FE-4145-921E-F0EB0610C48B}" type="datetimeFigureOut">
              <a:rPr lang="ko-KR" altLang="en-US" smtClean="0"/>
              <a:t>2013-07-08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013E-1510-4A58-8629-33DAF9AC36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3694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75873" y="5040630"/>
            <a:ext cx="6048375" cy="59507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75873" y="643414"/>
            <a:ext cx="6048375" cy="4320540"/>
          </a:xfrm>
        </p:spPr>
        <p:txBody>
          <a:bodyPr/>
          <a:lstStyle>
            <a:lvl1pPr marL="0" indent="0">
              <a:buNone/>
              <a:defRPr sz="3500"/>
            </a:lvl1pPr>
            <a:lvl2pPr marL="493730" indent="0">
              <a:buNone/>
              <a:defRPr sz="3000"/>
            </a:lvl2pPr>
            <a:lvl3pPr marL="987461" indent="0">
              <a:buNone/>
              <a:defRPr sz="2600"/>
            </a:lvl3pPr>
            <a:lvl4pPr marL="1481191" indent="0">
              <a:buNone/>
              <a:defRPr sz="2200"/>
            </a:lvl4pPr>
            <a:lvl5pPr marL="1974921" indent="0">
              <a:buNone/>
              <a:defRPr sz="2200"/>
            </a:lvl5pPr>
            <a:lvl6pPr marL="2468651" indent="0">
              <a:buNone/>
              <a:defRPr sz="2200"/>
            </a:lvl6pPr>
            <a:lvl7pPr marL="2962382" indent="0">
              <a:buNone/>
              <a:defRPr sz="2200"/>
            </a:lvl7pPr>
            <a:lvl8pPr marL="3456112" indent="0">
              <a:buNone/>
              <a:defRPr sz="2200"/>
            </a:lvl8pPr>
            <a:lvl9pPr marL="3949842" indent="0">
              <a:buNone/>
              <a:defRPr sz="22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75873" y="5635705"/>
            <a:ext cx="6048375" cy="845105"/>
          </a:xfrm>
        </p:spPr>
        <p:txBody>
          <a:bodyPr/>
          <a:lstStyle>
            <a:lvl1pPr marL="0" indent="0">
              <a:buNone/>
              <a:defRPr sz="1500"/>
            </a:lvl1pPr>
            <a:lvl2pPr marL="493730" indent="0">
              <a:buNone/>
              <a:defRPr sz="1300"/>
            </a:lvl2pPr>
            <a:lvl3pPr marL="987461" indent="0">
              <a:buNone/>
              <a:defRPr sz="1100"/>
            </a:lvl3pPr>
            <a:lvl4pPr marL="1481191" indent="0">
              <a:buNone/>
              <a:defRPr sz="1000"/>
            </a:lvl4pPr>
            <a:lvl5pPr marL="1974921" indent="0">
              <a:buNone/>
              <a:defRPr sz="1000"/>
            </a:lvl5pPr>
            <a:lvl6pPr marL="2468651" indent="0">
              <a:buNone/>
              <a:defRPr sz="1000"/>
            </a:lvl6pPr>
            <a:lvl7pPr marL="2962382" indent="0">
              <a:buNone/>
              <a:defRPr sz="1000"/>
            </a:lvl7pPr>
            <a:lvl8pPr marL="3456112" indent="0">
              <a:buNone/>
              <a:defRPr sz="1000"/>
            </a:lvl8pPr>
            <a:lvl9pPr marL="3949842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EA32-E1FE-4145-921E-F0EB0610C48B}" type="datetimeFigureOut">
              <a:rPr lang="ko-KR" altLang="en-US" smtClean="0"/>
              <a:t>2013-07-08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013E-1510-4A58-8629-33DAF9AC36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438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04031" y="288370"/>
            <a:ext cx="9072563" cy="1200150"/>
          </a:xfrm>
          <a:prstGeom prst="rect">
            <a:avLst/>
          </a:prstGeom>
        </p:spPr>
        <p:txBody>
          <a:bodyPr vert="horz" lIns="98746" tIns="49373" rIns="98746" bIns="49373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04031" y="1680211"/>
            <a:ext cx="9072563" cy="4752261"/>
          </a:xfrm>
          <a:prstGeom prst="rect">
            <a:avLst/>
          </a:prstGeom>
        </p:spPr>
        <p:txBody>
          <a:bodyPr vert="horz" lIns="98746" tIns="49373" rIns="98746" bIns="49373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04031" y="6674168"/>
            <a:ext cx="2352146" cy="383381"/>
          </a:xfrm>
          <a:prstGeom prst="rect">
            <a:avLst/>
          </a:prstGeom>
        </p:spPr>
        <p:txBody>
          <a:bodyPr vert="horz" lIns="98746" tIns="49373" rIns="98746" bIns="49373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6EA32-E1FE-4145-921E-F0EB0610C48B}" type="datetimeFigureOut">
              <a:rPr lang="ko-KR" altLang="en-US" smtClean="0"/>
              <a:t>2013-07-08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444214" y="6674168"/>
            <a:ext cx="3192198" cy="383381"/>
          </a:xfrm>
          <a:prstGeom prst="rect">
            <a:avLst/>
          </a:prstGeom>
        </p:spPr>
        <p:txBody>
          <a:bodyPr vert="horz" lIns="98746" tIns="49373" rIns="98746" bIns="49373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224448" y="6674168"/>
            <a:ext cx="2352146" cy="383381"/>
          </a:xfrm>
          <a:prstGeom prst="rect">
            <a:avLst/>
          </a:prstGeom>
        </p:spPr>
        <p:txBody>
          <a:bodyPr vert="horz" lIns="98746" tIns="49373" rIns="98746" bIns="49373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3013E-1510-4A58-8629-33DAF9AC36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061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87461" rtl="0" eaLnBrk="1" latinLnBrk="1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0298" indent="-370298" algn="l" defTabSz="987461" rtl="0" eaLnBrk="1" latinLnBrk="1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2312" indent="-308581" algn="l" defTabSz="987461" rtl="0" eaLnBrk="1" latinLnBrk="1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34326" indent="-246865" algn="l" defTabSz="987461" rtl="0" eaLnBrk="1" latinLnBrk="1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28056" indent="-246865" algn="l" defTabSz="987461" rtl="0" eaLnBrk="1" latinLnBrk="1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21786" indent="-246865" algn="l" defTabSz="987461" rtl="0" eaLnBrk="1" latinLnBrk="1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5517" indent="-246865" algn="l" defTabSz="987461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09247" indent="-246865" algn="l" defTabSz="987461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02977" indent="-246865" algn="l" defTabSz="987461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196707" indent="-246865" algn="l" defTabSz="987461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8746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30" algn="l" defTabSz="98746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7461" algn="l" defTabSz="98746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81191" algn="l" defTabSz="98746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74921" algn="l" defTabSz="98746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68651" algn="l" defTabSz="98746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382" algn="l" defTabSz="98746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56112" algn="l" defTabSz="98746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49842" algn="l" defTabSz="98746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ocuments\네이트온 받은 파일\기본안 PNG\1\표지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" y="0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ocuments\네이트온 받은 파일\기본안 PNG\1\표지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6" y="50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ocuments\네이트온 받은 파일\기본안 PNG\1\표지-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50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p\Documents\네이트온 받은 파일\기본안 PNG\1\표지-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-214486"/>
            <a:ext cx="10079037" cy="719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54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p\Documents\네이트온 받은 파일\기본안 PNG\10\10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7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hp\Documents\네이트온 받은 파일\기본안 PNG\10\10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57" b="77442"/>
          <a:stretch/>
        </p:blipFill>
        <p:spPr bwMode="auto">
          <a:xfrm>
            <a:off x="1834" y="51"/>
            <a:ext cx="5225259" cy="162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hp\Documents\네이트온 받은 파일\기본안 PNG\10\10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t="22559" r="50018"/>
          <a:stretch/>
        </p:blipFill>
        <p:spPr bwMode="auto">
          <a:xfrm>
            <a:off x="982638" y="1624085"/>
            <a:ext cx="4056879" cy="55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hp\Documents\네이트온 받은 파일\기본안 PNG\10\10-0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3" t="20095" r="10764" b="3319"/>
          <a:stretch/>
        </p:blipFill>
        <p:spPr bwMode="auto">
          <a:xfrm>
            <a:off x="5227093" y="1446663"/>
            <a:ext cx="3766782" cy="551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5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p\Documents\네이트온 받은 파일\기본안 PNG\11\11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719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hp\Documents\네이트온 받은 파일\기본안 PNG\11\11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7" t="5308" r="22412" b="66826"/>
          <a:stretch/>
        </p:blipFill>
        <p:spPr bwMode="auto">
          <a:xfrm>
            <a:off x="2265528" y="382137"/>
            <a:ext cx="5554639" cy="200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hp\Documents\네이트온 받은 파일\기본안 PNG\11\11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2" t="33178" r="66573" b="4643"/>
          <a:stretch/>
        </p:blipFill>
        <p:spPr bwMode="auto">
          <a:xfrm>
            <a:off x="1037230" y="2388359"/>
            <a:ext cx="2333767" cy="447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hp\Documents\네이트온 받은 파일\기본안 PNG\11\11-0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2" t="33153" r="39491" b="4668"/>
          <a:stretch/>
        </p:blipFill>
        <p:spPr bwMode="auto">
          <a:xfrm>
            <a:off x="3862316" y="2388359"/>
            <a:ext cx="2238233" cy="447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hp\Documents\네이트온 받은 파일\기본안 PNG\11\11-0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0" t="33405" r="9816" b="5932"/>
          <a:stretch/>
        </p:blipFill>
        <p:spPr bwMode="auto">
          <a:xfrm>
            <a:off x="6605516" y="2388359"/>
            <a:ext cx="2483893" cy="436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45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p\Documents\네이트온 받은 파일\기본안 PNG\12\12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0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hp\Documents\네이트온 받은 파일\기본안 PNG\12\12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21" b="75864"/>
          <a:stretch/>
        </p:blipFill>
        <p:spPr bwMode="auto">
          <a:xfrm>
            <a:off x="1587" y="9300"/>
            <a:ext cx="1499667" cy="173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hp\Documents\네이트온 받은 파일\기본안 PNG\12\12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6" t="4718" r="58701" b="82391"/>
          <a:stretch/>
        </p:blipFill>
        <p:spPr bwMode="auto">
          <a:xfrm>
            <a:off x="1378424" y="341194"/>
            <a:ext cx="2784143" cy="92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hp\Documents\네이트온 받은 파일\기본안 PNG\12\12-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50"/>
            <a:ext cx="10079037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hp\Documents\네이트온 받은 파일\기본안 PNG\12\12-0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1" t="38861" r="32609" b="3130"/>
          <a:stretch/>
        </p:blipFill>
        <p:spPr bwMode="auto">
          <a:xfrm>
            <a:off x="3507475" y="2797791"/>
            <a:ext cx="3286698" cy="417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88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p\Documents\네이트온 받은 파일\기본안 PNG\13\13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hp\Documents\네이트온 받은 파일\기본안 PNG\13\13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t="3075" r="85509" b="77588"/>
          <a:stretch/>
        </p:blipFill>
        <p:spPr bwMode="auto">
          <a:xfrm>
            <a:off x="286602" y="232011"/>
            <a:ext cx="1173707" cy="139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hp\Documents\네이트온 받은 파일\기본안 PNG\13\13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4718" r="58698" b="83149"/>
          <a:stretch/>
        </p:blipFill>
        <p:spPr bwMode="auto">
          <a:xfrm>
            <a:off x="1323832" y="341194"/>
            <a:ext cx="2838735" cy="87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hp\Documents\네이트온 받은 파일\기본안 PNG\13\13-0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 t="15165" r="1984" b="50001"/>
          <a:stretch/>
        </p:blipFill>
        <p:spPr bwMode="auto">
          <a:xfrm>
            <a:off x="1323832" y="1091821"/>
            <a:ext cx="8557147" cy="250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hp\Documents\네이트온 받은 파일\기본안 PNG\13\13-0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9" t="48529" r="36900"/>
          <a:stretch/>
        </p:blipFill>
        <p:spPr bwMode="auto">
          <a:xfrm>
            <a:off x="4162566" y="3493827"/>
            <a:ext cx="2197291" cy="37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6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ocuments\네이트온 받은 파일\기본안 PNG\13\13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hp\Documents\네이트온 받은 파일\기본안 PNG\14\14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60" b="79717"/>
          <a:stretch/>
        </p:blipFill>
        <p:spPr bwMode="auto">
          <a:xfrm>
            <a:off x="-30795" y="51"/>
            <a:ext cx="1354628" cy="146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hp\Documents\네이트온 받은 파일\기본안 PNG\14\14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4359" r="58698" b="82560"/>
          <a:stretch/>
        </p:blipFill>
        <p:spPr bwMode="auto">
          <a:xfrm>
            <a:off x="1323833" y="313899"/>
            <a:ext cx="2838734" cy="94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hp\Documents\네이트온 받은 파일\기본안 PNG\14\14-0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 t="15544" r="2389" b="57727"/>
          <a:stretch/>
        </p:blipFill>
        <p:spPr bwMode="auto">
          <a:xfrm>
            <a:off x="1323833" y="1119116"/>
            <a:ext cx="8516204" cy="19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hp\Documents\네이트온 받은 파일\기본안 PNG\14\14-0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5" t="45783" r="37146" b="3223"/>
          <a:stretch/>
        </p:blipFill>
        <p:spPr bwMode="auto">
          <a:xfrm>
            <a:off x="3698543" y="3316406"/>
            <a:ext cx="2647666" cy="367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14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ocuments\네이트온 받은 파일\기본안 PNG\13\13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hp\Documents\네이트온 받은 파일\기본안 PNG\15\15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46" b="78204"/>
          <a:stretch/>
        </p:blipFill>
        <p:spPr bwMode="auto">
          <a:xfrm>
            <a:off x="1587" y="13981"/>
            <a:ext cx="5498461" cy="15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hp\Documents\네이트온 받은 파일\기본안 PNG\15\15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" t="21969"/>
          <a:stretch/>
        </p:blipFill>
        <p:spPr bwMode="auto">
          <a:xfrm>
            <a:off x="0" y="1583140"/>
            <a:ext cx="10089325" cy="561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hp\Documents\네이트온 받은 파일\기본안 PNG\15\15-0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3" r="36918" b="1825"/>
          <a:stretch/>
        </p:blipFill>
        <p:spPr bwMode="auto">
          <a:xfrm>
            <a:off x="1834" y="2402006"/>
            <a:ext cx="6358023" cy="466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hp\Documents\네이트온 받은 파일\기본안 PNG\15\15-0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4" t="27961" r="34190" b="44078"/>
          <a:stretch/>
        </p:blipFill>
        <p:spPr bwMode="auto">
          <a:xfrm>
            <a:off x="3411940" y="2013070"/>
            <a:ext cx="3220872" cy="201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86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ocuments\네이트온 받은 파일\기본안 PNG\13\13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hp\Documents\네이트온 받은 파일\기본안 PNG\16\16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76" b="79526"/>
          <a:stretch/>
        </p:blipFill>
        <p:spPr bwMode="auto">
          <a:xfrm>
            <a:off x="-248" y="-1"/>
            <a:ext cx="7602051" cy="147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hp\Documents\네이트온 받은 파일\기본안 PNG\16\16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3" t="11923" r="2805" b="50021"/>
          <a:stretch/>
        </p:blipFill>
        <p:spPr bwMode="auto">
          <a:xfrm>
            <a:off x="6059606" y="859809"/>
            <a:ext cx="3766782" cy="273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hp\Documents\네이트온 받은 파일\기본안 PNG\16\16-0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55"/>
          <a:stretch/>
        </p:blipFill>
        <p:spPr bwMode="auto">
          <a:xfrm>
            <a:off x="-2463" y="3302758"/>
            <a:ext cx="10079038" cy="389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91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ocuments\네이트온 받은 파일\기본안 PNG\13\13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hp\Documents\네이트온 받은 파일\기본안 PNG\17\17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64" b="85425"/>
          <a:stretch/>
        </p:blipFill>
        <p:spPr bwMode="auto">
          <a:xfrm>
            <a:off x="1834" y="1587"/>
            <a:ext cx="6494500" cy="104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hp\Documents\네이트온 받은 파일\기본안 PNG\17\17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1" b="12230"/>
          <a:stretch/>
        </p:blipFill>
        <p:spPr bwMode="auto">
          <a:xfrm>
            <a:off x="1834" y="1214651"/>
            <a:ext cx="10079038" cy="510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hp\Documents\네이트온 받은 파일\기본안 PNG\17\17-0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71" r="51813" b="2750"/>
          <a:stretch/>
        </p:blipFill>
        <p:spPr bwMode="auto">
          <a:xfrm>
            <a:off x="1834" y="6318912"/>
            <a:ext cx="4856769" cy="68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17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hp\Documents\네이트온 받은 파일\기본안 PNG\18\18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1587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\Documents\네이트온 받은 파일\기본안 PNG(1)\18\18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77" b="77063"/>
          <a:stretch/>
        </p:blipFill>
        <p:spPr bwMode="auto">
          <a:xfrm>
            <a:off x="20310" y="50"/>
            <a:ext cx="7158412" cy="165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ocuments\네이트온 받은 파일\기본안 PNG(1)\18\18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8" t="54955" r="36492" b="8458"/>
          <a:stretch/>
        </p:blipFill>
        <p:spPr bwMode="auto">
          <a:xfrm>
            <a:off x="3698543" y="3957852"/>
            <a:ext cx="2702258" cy="263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ocuments\네이트온 받은 파일\기본안 PNG(1)\18\18-0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37888" r="61881" b="27989"/>
          <a:stretch/>
        </p:blipFill>
        <p:spPr bwMode="auto">
          <a:xfrm>
            <a:off x="1610436" y="2702257"/>
            <a:ext cx="2251880" cy="245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hp\Documents\네이트온 받은 파일\기본안 PNG(1)\18\18-0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7" t="24264" r="39741" b="42940"/>
          <a:stretch/>
        </p:blipFill>
        <p:spPr bwMode="auto">
          <a:xfrm>
            <a:off x="3998794" y="1746913"/>
            <a:ext cx="2074460" cy="236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p\Documents\네이트온 받은 파일\기본안 PNG(1)\18\18-07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8" t="46234" r="17129" b="26752"/>
          <a:stretch/>
        </p:blipFill>
        <p:spPr bwMode="auto">
          <a:xfrm>
            <a:off x="6400801" y="3330054"/>
            <a:ext cx="1951630" cy="194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91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hp\Documents\네이트온 받은 파일\기본안 PNG(1)\20\20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" y="1587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p\Documents\네이트온 받은 파일\기본안 PNG(1)\19\19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t="3959" r="86863" b="81065"/>
          <a:stretch/>
        </p:blipFill>
        <p:spPr bwMode="auto">
          <a:xfrm>
            <a:off x="204716" y="286603"/>
            <a:ext cx="1119117" cy="107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p\Documents\네이트온 받은 파일\기본안 PNG(1)\19\19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 t="4280" r="6567" b="82071"/>
          <a:stretch/>
        </p:blipFill>
        <p:spPr bwMode="auto">
          <a:xfrm>
            <a:off x="1132764" y="432098"/>
            <a:ext cx="8284191" cy="98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p\Documents\네이트온 받은 파일\기본안 PNG(1)\19\19-0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 t="15441" r="15910" b="60863"/>
          <a:stretch/>
        </p:blipFill>
        <p:spPr bwMode="auto">
          <a:xfrm>
            <a:off x="1678675" y="1119116"/>
            <a:ext cx="6796586" cy="17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hp\Documents\네이트온 받은 파일\기본안 PNG(1)\19\19-0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6" t="39240" r="4149" b="41993"/>
          <a:stretch/>
        </p:blipFill>
        <p:spPr bwMode="auto">
          <a:xfrm>
            <a:off x="2129050" y="2825087"/>
            <a:ext cx="7533565" cy="135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hp\Documents\네이트온 받은 파일\기본안 PNG(1)\19\19-0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56491" r="4129" b="21754"/>
          <a:stretch/>
        </p:blipFill>
        <p:spPr bwMode="auto">
          <a:xfrm>
            <a:off x="1323833" y="4067033"/>
            <a:ext cx="8338782" cy="156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hp\Documents\네이트온 받은 파일\기본안 PNG(1)\19\19-07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08" r="2"/>
          <a:stretch/>
        </p:blipFill>
        <p:spPr bwMode="auto">
          <a:xfrm>
            <a:off x="1834" y="4176215"/>
            <a:ext cx="10078791" cy="302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89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ocuments\네이트온 받은 파일\기본안 PNG\2\2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" y="3708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p\Documents\네이트온 받은 파일\기본안 PNG\2\2-0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8" r="81311" b="60570"/>
          <a:stretch/>
        </p:blipFill>
        <p:spPr bwMode="auto">
          <a:xfrm>
            <a:off x="-248" y="1951631"/>
            <a:ext cx="1883639" cy="88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p\Documents\네이트온 받은 파일\기본안 PNG\2\2-0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9" r="43804" b="42939"/>
          <a:stretch/>
        </p:blipFill>
        <p:spPr bwMode="auto">
          <a:xfrm>
            <a:off x="-248" y="2579427"/>
            <a:ext cx="5664069" cy="152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p\Documents\네이트온 받은 파일\기본안 PNG\2\2-09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95" r="56396" b="36495"/>
          <a:stretch/>
        </p:blipFill>
        <p:spPr bwMode="auto">
          <a:xfrm>
            <a:off x="-248" y="3930555"/>
            <a:ext cx="4394827" cy="64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hp\Documents\네이트온 받은 파일\기본안 PNG\2\2-0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0" t="-1" b="72892"/>
          <a:stretch/>
        </p:blipFill>
        <p:spPr bwMode="auto">
          <a:xfrm>
            <a:off x="6455390" y="0"/>
            <a:ext cx="3625481" cy="195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hp\Documents\네이트온 받은 파일\기본안 PNG\2\2-04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6" t="35828" r="17985"/>
          <a:stretch/>
        </p:blipFill>
        <p:spPr bwMode="auto">
          <a:xfrm>
            <a:off x="5663821" y="2579426"/>
            <a:ext cx="2604310" cy="461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hp\Documents\네이트온 받은 파일\기본안 PNG\2\2-05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9" t="47961" r="20128" b="28532"/>
          <a:stretch/>
        </p:blipFill>
        <p:spPr bwMode="auto">
          <a:xfrm>
            <a:off x="5832400" y="3452885"/>
            <a:ext cx="2219779" cy="169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hp\Documents\네이트온 받은 파일\기본안 PNG\2\2-06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5" t="39942" r="3977" b="8684"/>
          <a:stretch/>
        </p:blipFill>
        <p:spPr bwMode="auto">
          <a:xfrm>
            <a:off x="8064648" y="3358291"/>
            <a:ext cx="1787857" cy="369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hp\Documents\네이트온 받은 파일\기본안 PNG\2\2-03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8" t="15355" r="25659" b="42323"/>
          <a:stretch/>
        </p:blipFill>
        <p:spPr bwMode="auto">
          <a:xfrm>
            <a:off x="5819787" y="1105469"/>
            <a:ext cx="1596789" cy="304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75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ocuments\네이트온 받은 파일\기본안 PNG(1)\20\20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" y="1587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p\Documents\네이트온 받은 파일\기본안 PNG(1)\20\20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86" b="79738"/>
          <a:stretch/>
        </p:blipFill>
        <p:spPr bwMode="auto">
          <a:xfrm>
            <a:off x="-248" y="1587"/>
            <a:ext cx="1392320" cy="145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p\Documents\네이트온 받은 파일\기본안 PNG(1)\20\20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3233" r="21895" b="82928"/>
          <a:stretch/>
        </p:blipFill>
        <p:spPr bwMode="auto">
          <a:xfrm>
            <a:off x="1187355" y="232012"/>
            <a:ext cx="6701052" cy="99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hp\Documents\네이트온 받은 파일\기본안 PNG(1)\20\20-0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1" b="39718"/>
          <a:stretch/>
        </p:blipFill>
        <p:spPr bwMode="auto">
          <a:xfrm>
            <a:off x="1834" y="1228301"/>
            <a:ext cx="10079038" cy="311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hp\Documents\네이트온 받은 파일\기본안 PNG(1)\20\20-0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11"/>
          <a:stretch/>
        </p:blipFill>
        <p:spPr bwMode="auto">
          <a:xfrm>
            <a:off x="-248" y="4012442"/>
            <a:ext cx="10079037" cy="318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95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ocuments\네이트온 받은 파일\기본안 PNG(1)\20\20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" y="1587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hp\Documents\네이트온 받은 파일\기본안 PNG(1)\21\21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861" b="80665"/>
          <a:stretch/>
        </p:blipFill>
        <p:spPr bwMode="auto">
          <a:xfrm>
            <a:off x="-14131" y="51"/>
            <a:ext cx="1324316" cy="139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p\Documents\네이트온 받은 파일\기본안 PNG(1)\21\21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1" r="25117" b="80686"/>
          <a:stretch/>
        </p:blipFill>
        <p:spPr bwMode="auto">
          <a:xfrm>
            <a:off x="1310185" y="1588"/>
            <a:ext cx="6237028" cy="139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p\Documents\네이트온 받은 파일\기본안 PNG(1)\21\21-0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 t="19170" r="2930" b="34955"/>
          <a:stretch/>
        </p:blipFill>
        <p:spPr bwMode="auto">
          <a:xfrm>
            <a:off x="914400" y="1392073"/>
            <a:ext cx="8871045" cy="330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hp\Documents\네이트온 받은 파일\기본안 PNG(1)\21\21-0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2"/>
          <a:stretch/>
        </p:blipFill>
        <p:spPr bwMode="auto">
          <a:xfrm>
            <a:off x="16171" y="4148919"/>
            <a:ext cx="10079038" cy="305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02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Documents\네이트온 받은 파일\기본안 PNG(1)\22\22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" y="0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p\Documents\네이트온 받은 파일\기본안 PNG(1)\22\22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2" r="40824" b="57559"/>
          <a:stretch/>
        </p:blipFill>
        <p:spPr bwMode="auto">
          <a:xfrm>
            <a:off x="-248" y="1460310"/>
            <a:ext cx="5964320" cy="159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p\Documents\네이트온 받은 파일\기본안 PNG(1)\22\22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6" t="20262"/>
          <a:stretch/>
        </p:blipFill>
        <p:spPr bwMode="auto">
          <a:xfrm>
            <a:off x="4476466" y="1460310"/>
            <a:ext cx="5604406" cy="57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80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Documents\네이트온 받은 파일\기본안 PNG(1)\23\23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50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hp\Documents\네이트온 받은 파일\기본안 PNG(1)\23\23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54" b="75680"/>
          <a:stretch/>
        </p:blipFill>
        <p:spPr bwMode="auto">
          <a:xfrm>
            <a:off x="-29759" y="23342"/>
            <a:ext cx="5406977" cy="175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hp\Documents\네이트온 받은 파일\기본안 PNG(1)\23\23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24643" r="55469" b="47490"/>
          <a:stretch/>
        </p:blipFill>
        <p:spPr bwMode="auto">
          <a:xfrm>
            <a:off x="327546" y="1774211"/>
            <a:ext cx="4162567" cy="200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hp\Documents\네이트온 받은 파일\기본안 PNG(1)\23\23-0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6" t="12632" r="1983" b="42223"/>
          <a:stretch/>
        </p:blipFill>
        <p:spPr bwMode="auto">
          <a:xfrm>
            <a:off x="5841242" y="898776"/>
            <a:ext cx="4039737" cy="325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hp\Documents\네이트온 받은 파일\기본안 PNG(1)\23\23-0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" t="61041" r="48699" b="11850"/>
          <a:stretch/>
        </p:blipFill>
        <p:spPr bwMode="auto">
          <a:xfrm>
            <a:off x="327546" y="4394579"/>
            <a:ext cx="4844955" cy="195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hp\Documents\네이트온 받은 파일\기본안 PNG(1)\23\23-0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6" t="55495" r="1983" b="3558"/>
          <a:stretch/>
        </p:blipFill>
        <p:spPr bwMode="auto">
          <a:xfrm>
            <a:off x="5841242" y="4012443"/>
            <a:ext cx="4039737" cy="294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02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ocuments\네이트온 받은 파일\기본안 PNG(1)\23\23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50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hp\Documents\네이트온 받은 파일\기본안 PNG(1)\24\24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6" b="77631"/>
          <a:stretch/>
        </p:blipFill>
        <p:spPr bwMode="auto">
          <a:xfrm>
            <a:off x="0" y="51"/>
            <a:ext cx="6318913" cy="161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p\Documents\네이트온 받은 파일\기본안 PNG(1)\24\24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2" r="54772" b="47309"/>
          <a:stretch/>
        </p:blipFill>
        <p:spPr bwMode="auto">
          <a:xfrm>
            <a:off x="-248" y="1828800"/>
            <a:ext cx="4558600" cy="195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p\Documents\네이트온 받은 파일\기본안 PNG(1)\24\24-0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5" t="18578" r="1827" b="38959"/>
          <a:stretch/>
        </p:blipFill>
        <p:spPr bwMode="auto">
          <a:xfrm>
            <a:off x="5964072" y="1337481"/>
            <a:ext cx="3930555" cy="305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hp\Documents\네이트온 받은 파일\기본안 PNG(1)\24\24-0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47" r="39353" b="9028"/>
          <a:stretch/>
        </p:blipFill>
        <p:spPr bwMode="auto">
          <a:xfrm>
            <a:off x="1587" y="4490112"/>
            <a:ext cx="6112610" cy="20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hp\Documents\네이트온 받은 파일\기본안 PNG(1)\24\24-0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4" t="65001" r="1709" b="5995"/>
          <a:stretch/>
        </p:blipFill>
        <p:spPr bwMode="auto">
          <a:xfrm>
            <a:off x="5964072" y="4681182"/>
            <a:ext cx="3930556" cy="208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01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ocuments\네이트온 받은 파일\기본안 PNG(1)\23\23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50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hp\Documents\네이트온 받은 파일\기본안 PNG(1)\25\25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86" b="77063"/>
          <a:stretch/>
        </p:blipFill>
        <p:spPr bwMode="auto">
          <a:xfrm>
            <a:off x="1834" y="50"/>
            <a:ext cx="5252554" cy="165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p\Documents\네이트온 받은 파일\기본안 PNG(1)\25\25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" t="31562" r="42335" b="2846"/>
          <a:stretch/>
        </p:blipFill>
        <p:spPr bwMode="auto">
          <a:xfrm>
            <a:off x="259306" y="2265528"/>
            <a:ext cx="5554639" cy="472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hp\Documents\네이트온 받은 파일\기본안 PNG(1)\25\25-0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32985"/>
          <a:stretch/>
        </p:blipFill>
        <p:spPr bwMode="auto">
          <a:xfrm>
            <a:off x="4367284" y="2374710"/>
            <a:ext cx="5711506" cy="482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hp\Documents\네이트온 받은 파일\기본안 PNG(1)\25\25-0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6" t="6772" r="19565" b="64224"/>
          <a:stretch/>
        </p:blipFill>
        <p:spPr bwMode="auto">
          <a:xfrm>
            <a:off x="5813945" y="504967"/>
            <a:ext cx="2292826" cy="208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27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p\Documents\네이트온 받은 파일\기본안 PNG(1)\26\26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1587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hp\Documents\네이트온 받은 파일\기본안 PNG(1)\26\26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0" t="26139"/>
          <a:stretch/>
        </p:blipFill>
        <p:spPr bwMode="auto">
          <a:xfrm>
            <a:off x="4708477" y="1883391"/>
            <a:ext cx="5372147" cy="531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p\Documents\네이트온 받은 파일\기본안 PNG(1)\26\26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3" r="53612" b="38959"/>
          <a:stretch/>
        </p:blipFill>
        <p:spPr bwMode="auto">
          <a:xfrm>
            <a:off x="33046" y="1787857"/>
            <a:ext cx="4675431" cy="260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52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ocuments\네이트온 받은 파일\기본안 PNG(1)\26\26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1587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hp\Documents\네이트온 받은 파일\기본안 PNG(1)\27\27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51" b="87110"/>
          <a:stretch/>
        </p:blipFill>
        <p:spPr bwMode="auto">
          <a:xfrm>
            <a:off x="-248" y="51"/>
            <a:ext cx="8420917" cy="9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hp\Documents\네이트온 받은 파일\27-1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1587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78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p\Documents\네이트온 받은 파일\기본안 PNG(1)\28\28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0079038" cy="719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hp\Documents\네이트온 받은 파일\기본안 PNG(1)\28\28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48" b="47226"/>
          <a:stretch/>
        </p:blipFill>
        <p:spPr bwMode="auto">
          <a:xfrm>
            <a:off x="28117" y="8390"/>
            <a:ext cx="3028982" cy="379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hp\Documents\네이트온 받은 파일\기본안 PNG(1)\28\28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14269" r="6858" b="62603"/>
          <a:stretch/>
        </p:blipFill>
        <p:spPr bwMode="auto">
          <a:xfrm>
            <a:off x="3057099" y="955343"/>
            <a:ext cx="6332562" cy="166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hp\Documents\네이트온 받은 파일\기본안 PNG(1)\28\28-0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8428" b="41803"/>
          <a:stretch/>
        </p:blipFill>
        <p:spPr bwMode="auto">
          <a:xfrm>
            <a:off x="-248" y="3599706"/>
            <a:ext cx="4190111" cy="59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hp\Documents\네이트온 받은 파일\기본안 PNG(1)\28\28-0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9" r="79234"/>
          <a:stretch/>
        </p:blipFill>
        <p:spPr bwMode="auto">
          <a:xfrm>
            <a:off x="1836" y="4189862"/>
            <a:ext cx="2092972" cy="298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hp\Documents\네이트온 받은 파일\기본안 PNG(1)\28\28-0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8" t="57913" r="60459"/>
          <a:stretch/>
        </p:blipFill>
        <p:spPr bwMode="auto">
          <a:xfrm>
            <a:off x="2210936" y="4189861"/>
            <a:ext cx="1774209" cy="302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hp\Documents\네이트온 받은 파일\기본안 PNG(1)\28\28-07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2" t="57913" r="40690" b="2656"/>
          <a:stretch/>
        </p:blipFill>
        <p:spPr bwMode="auto">
          <a:xfrm>
            <a:off x="4189862" y="4189862"/>
            <a:ext cx="1787857" cy="28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hp\Documents\네이트온 받은 파일\기본안 PNG(1)\28\28-08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1" t="57913" r="20344" b="2656"/>
          <a:stretch/>
        </p:blipFill>
        <p:spPr bwMode="auto">
          <a:xfrm>
            <a:off x="5977719" y="4189861"/>
            <a:ext cx="2050535" cy="283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:\Users\hp\Documents\네이트온 받은 파일\기본안 PNG(1)\28\28-09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6" t="58198" r="2713" b="2371"/>
          <a:stretch/>
        </p:blipFill>
        <p:spPr bwMode="auto">
          <a:xfrm>
            <a:off x="7929350" y="4189861"/>
            <a:ext cx="1869744" cy="283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60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ocuments\네이트온 받은 파일\기본안 PNG(1)\28\28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0079038" cy="719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hp\Documents\네이트온 받은 파일\기본안 PNG(1)\29\29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0" b="87679"/>
          <a:stretch/>
        </p:blipFill>
        <p:spPr bwMode="auto">
          <a:xfrm>
            <a:off x="0" y="51"/>
            <a:ext cx="5199797" cy="88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hp\Documents\네이트온 받은 파일\기본안 PNG(1)\29\29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5" b="61160"/>
          <a:stretch/>
        </p:blipFill>
        <p:spPr bwMode="auto">
          <a:xfrm>
            <a:off x="1834" y="1050878"/>
            <a:ext cx="10079038" cy="174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hp\Documents\네이트온 받은 파일\기본안 PNG(1)\29\29-0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1" b="47110"/>
          <a:stretch/>
        </p:blipFill>
        <p:spPr bwMode="auto">
          <a:xfrm>
            <a:off x="1834" y="2169994"/>
            <a:ext cx="10079038" cy="163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hp\Documents\네이트온 받은 파일\기본안 PNG(1)\29\29-0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55" b="32513"/>
          <a:stretch/>
        </p:blipFill>
        <p:spPr bwMode="auto">
          <a:xfrm>
            <a:off x="-248" y="3330054"/>
            <a:ext cx="10079038" cy="152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hp\Documents\네이트온 받은 파일\기본안 PNG(1)\29\29-0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14" b="18296"/>
          <a:stretch/>
        </p:blipFill>
        <p:spPr bwMode="auto">
          <a:xfrm>
            <a:off x="-248" y="4299045"/>
            <a:ext cx="10079037" cy="158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hp\Documents\네이트온 받은 파일\기본안 PNG(1)\29\29-07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9"/>
          <a:stretch/>
        </p:blipFill>
        <p:spPr bwMode="auto">
          <a:xfrm>
            <a:off x="1834" y="5363570"/>
            <a:ext cx="10079038" cy="183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71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ocuments\네이트온 받은 파일\기본안 PNG\2\2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" y="3708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hp\Documents\네이트온 받은 파일\기본안 PNG\3\3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2" t="1896" b="17348"/>
          <a:stretch/>
        </p:blipFill>
        <p:spPr bwMode="auto">
          <a:xfrm>
            <a:off x="6441742" y="136479"/>
            <a:ext cx="3637295" cy="581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p\Documents\네이트온 받은 파일\기본안 PNG\3\3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2" t="22748" r="31231" b="35547"/>
          <a:stretch/>
        </p:blipFill>
        <p:spPr bwMode="auto">
          <a:xfrm>
            <a:off x="5527342" y="1637731"/>
            <a:ext cx="1405721" cy="30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p\Documents\네이트온 받은 파일\기본안 PNG\3\3-0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9" t="59524" r="21075" b="14315"/>
          <a:stretch/>
        </p:blipFill>
        <p:spPr bwMode="auto">
          <a:xfrm>
            <a:off x="5040196" y="4285397"/>
            <a:ext cx="2916449" cy="188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hp\Documents\네이트온 받은 파일\기본안 PNG\3\3-0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7" r="81435" b="60570"/>
          <a:stretch/>
        </p:blipFill>
        <p:spPr bwMode="auto">
          <a:xfrm>
            <a:off x="12253" y="1978924"/>
            <a:ext cx="1871138" cy="85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hp\Documents\네이트온 받은 파일\기본안 PNG\3\3-0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7" r="50000" b="43698"/>
          <a:stretch/>
        </p:blipFill>
        <p:spPr bwMode="auto">
          <a:xfrm>
            <a:off x="22884" y="2634018"/>
            <a:ext cx="5039519" cy="141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hp\Documents\네이트온 받은 파일\기본안 PNG\3\3-07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85" r="51930" b="38580"/>
          <a:stretch/>
        </p:blipFill>
        <p:spPr bwMode="auto">
          <a:xfrm>
            <a:off x="-1" y="3944202"/>
            <a:ext cx="4844956" cy="47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36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p\Documents\네이트온 받은 파일\기본안 PNG(1)\30\30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" y="1588"/>
            <a:ext cx="10079038" cy="719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hp\Documents\네이트온 받은 파일\기본안 PNG(1)\30\30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9" r="13490" b="68532"/>
          <a:stretch/>
        </p:blipFill>
        <p:spPr bwMode="auto">
          <a:xfrm>
            <a:off x="1173707" y="51"/>
            <a:ext cx="7547212" cy="226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hp\Documents\네이트온 받은 파일\기본안 PNG(1)\30\30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8" t="29194" r="9982" b="2182"/>
          <a:stretch/>
        </p:blipFill>
        <p:spPr bwMode="auto">
          <a:xfrm>
            <a:off x="1173707" y="2101754"/>
            <a:ext cx="7874760" cy="494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06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p\Documents\네이트온 받은 파일\기본안 PNG(1)\31\31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25"/>
            <a:ext cx="10079038" cy="719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hp\Documents\네이트온 받은 파일\기본안 PNG(1)\31\31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0" r="6991" b="70008"/>
          <a:stretch/>
        </p:blipFill>
        <p:spPr bwMode="auto">
          <a:xfrm>
            <a:off x="1050878" y="24427"/>
            <a:ext cx="8325134" cy="215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hp\Documents\네이트온 받은 파일\기본안 PNG(1)\31\31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7" t="29992" r="10786"/>
          <a:stretch/>
        </p:blipFill>
        <p:spPr bwMode="auto">
          <a:xfrm>
            <a:off x="1173706" y="2183642"/>
            <a:ext cx="7820169" cy="504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51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ocuments\네이트온 받은 파일\기본안 PNG\4\4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-9310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p\Documents\네이트온 받은 파일\기본안 PNG\4\4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4" t="14975" r="40710" b="27395"/>
          <a:stretch/>
        </p:blipFill>
        <p:spPr bwMode="auto">
          <a:xfrm>
            <a:off x="4094328" y="1078173"/>
            <a:ext cx="1883391" cy="414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p\Documents\네이트온 받은 파일\기본안 PNG\4\4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 t="4528" r="58157" b="64762"/>
          <a:stretch/>
        </p:blipFill>
        <p:spPr bwMode="auto">
          <a:xfrm>
            <a:off x="1132764" y="327546"/>
            <a:ext cx="3084394" cy="221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hp\Documents\네이트온 받은 파일\기본안 PNG\4\4-0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2" t="15155" r="11868" b="54703"/>
          <a:stretch/>
        </p:blipFill>
        <p:spPr bwMode="auto">
          <a:xfrm>
            <a:off x="5854890" y="1078173"/>
            <a:ext cx="3029803" cy="216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hp\Documents\네이트온 받은 파일\기본안 PNG\4\4-0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t="72605" r="8159" b="11282"/>
          <a:stretch/>
        </p:blipFill>
        <p:spPr bwMode="auto">
          <a:xfrm>
            <a:off x="655093" y="5227093"/>
            <a:ext cx="8598090" cy="116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78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Documents\네이트온 받은 파일\기본안 PNG\5\5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7"/>
            <a:ext cx="10079037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p\Documents\네이트온 받은 파일\기본안 PNG\5\5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0" t="21642"/>
          <a:stretch/>
        </p:blipFill>
        <p:spPr bwMode="auto">
          <a:xfrm>
            <a:off x="6455391" y="1487606"/>
            <a:ext cx="3625481" cy="564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p\Documents\네이트온 받은 파일\기본안 PNG\5\5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t="5964" r="42855" b="82283"/>
          <a:stretch/>
        </p:blipFill>
        <p:spPr bwMode="auto">
          <a:xfrm>
            <a:off x="204716" y="436728"/>
            <a:ext cx="5554639" cy="84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hp\Documents\네이트온 받은 파일\기본안 PNG\5\5-0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 t="20641" r="42858" b="50000"/>
          <a:stretch/>
        </p:blipFill>
        <p:spPr bwMode="auto">
          <a:xfrm>
            <a:off x="327546" y="1487606"/>
            <a:ext cx="5431809" cy="211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hp\Documents\네이트온 받은 파일\기본안 PNG\5\5-0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" t="17798" r="45178" b="79358"/>
          <a:stretch/>
        </p:blipFill>
        <p:spPr bwMode="auto">
          <a:xfrm>
            <a:off x="423080" y="1282890"/>
            <a:ext cx="5104263" cy="20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hp\Documents\네이트온 받은 파일\기본안 PNG\5\5-0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t="50128" r="44258" b="18758"/>
          <a:stretch/>
        </p:blipFill>
        <p:spPr bwMode="auto">
          <a:xfrm>
            <a:off x="327546" y="3601243"/>
            <a:ext cx="5322627" cy="223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48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Documents\네이트온 받은 파일\기본안 PNG\6\6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1587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hp\Documents\네이트온 받은 파일\기본안 PNG\6\6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6" t="12586"/>
          <a:stretch/>
        </p:blipFill>
        <p:spPr bwMode="auto">
          <a:xfrm>
            <a:off x="6223379" y="887104"/>
            <a:ext cx="3855658" cy="629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hp\Documents\네이트온 받은 파일\기본안 PNG\6\6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t="8341" r="38273" b="82370"/>
          <a:stretch/>
        </p:blipFill>
        <p:spPr bwMode="auto">
          <a:xfrm>
            <a:off x="300251" y="600501"/>
            <a:ext cx="5923128" cy="66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hp\Documents\네이트온 받은 파일\기본안 PNG\6\6-0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19525" r="65906" b="48248"/>
          <a:stretch/>
        </p:blipFill>
        <p:spPr bwMode="auto">
          <a:xfrm>
            <a:off x="300251" y="1405719"/>
            <a:ext cx="3125337" cy="232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hp\Documents\네이트온 받은 파일\기본안 PNG\6\6-0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t="15109" r="71610" b="75413"/>
          <a:stretch/>
        </p:blipFill>
        <p:spPr bwMode="auto">
          <a:xfrm>
            <a:off x="481121" y="1080170"/>
            <a:ext cx="2326943" cy="68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hp\Documents\네이트온 받은 파일\기본안 PNG\6\6-0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31" r="46376" b="18696"/>
          <a:stretch/>
        </p:blipFill>
        <p:spPr bwMode="auto">
          <a:xfrm>
            <a:off x="-248" y="3725839"/>
            <a:ext cx="5404761" cy="212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41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ocuments\네이트온 받은 파일\기본안 PNG\7\7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p\Documents\네이트온 받은 파일\기본안 PNG\7\7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" t="2442" r="60497" b="85426"/>
          <a:stretch/>
        </p:blipFill>
        <p:spPr bwMode="auto">
          <a:xfrm>
            <a:off x="1834" y="177421"/>
            <a:ext cx="3915073" cy="87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p\Documents\네이트온 받은 파일\기본안 PNG\7\7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" t="14575" r="35" b="30260"/>
          <a:stretch/>
        </p:blipFill>
        <p:spPr bwMode="auto">
          <a:xfrm>
            <a:off x="1834" y="1050879"/>
            <a:ext cx="10079038" cy="397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hp\Documents\네이트온 받은 파일\기본안 PNG\7\7-0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77" b="12039"/>
          <a:stretch/>
        </p:blipFill>
        <p:spPr bwMode="auto">
          <a:xfrm>
            <a:off x="-248" y="4872250"/>
            <a:ext cx="10079038" cy="146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hp\Documents\네이트온 받은 파일\기본안 PNG\7\7-0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43" r="53417" b="3699"/>
          <a:stretch/>
        </p:blipFill>
        <p:spPr bwMode="auto">
          <a:xfrm>
            <a:off x="-248" y="6223379"/>
            <a:ext cx="4695078" cy="7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67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Documents\네이트온 받은 파일\기본안 PNG\8\8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p\Documents\네이트온 받은 파일\기본안 PNG\8\8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93" b="78011"/>
          <a:stretch/>
        </p:blipFill>
        <p:spPr bwMode="auto">
          <a:xfrm>
            <a:off x="-248" y="51"/>
            <a:ext cx="5513944" cy="158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hp\Documents\네이트온 받은 파일\기본안 PNG\8\8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" t="33722" r="72665" b="8649"/>
          <a:stretch/>
        </p:blipFill>
        <p:spPr bwMode="auto">
          <a:xfrm>
            <a:off x="245660" y="2429300"/>
            <a:ext cx="2511064" cy="414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hp\Documents\네이트온 받은 파일\기본안 PNG\8\8-0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0" t="33722" r="50018" b="8649"/>
          <a:stretch/>
        </p:blipFill>
        <p:spPr bwMode="auto">
          <a:xfrm>
            <a:off x="2620370" y="2429300"/>
            <a:ext cx="2419149" cy="414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hp\Documents\네이트온 받은 파일\기본안 PNG\8\8-0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2" t="35260" r="26065" b="8627"/>
          <a:stretch/>
        </p:blipFill>
        <p:spPr bwMode="auto">
          <a:xfrm>
            <a:off x="5039519" y="2538484"/>
            <a:ext cx="2412160" cy="403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hp\Documents\네이트온 받은 파일\기본안 PNG\8\8-0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99" t="33723" r="2640" b="7321"/>
          <a:stretch/>
        </p:blipFill>
        <p:spPr bwMode="auto">
          <a:xfrm>
            <a:off x="7451679" y="2429300"/>
            <a:ext cx="2374710" cy="424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01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p\Documents\네이트온 받은 파일\기본안 PNG\9\9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007903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hp\Documents\네이트온 받은 파일\기본안 PNG\9\9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9"/>
          <a:stretch/>
        </p:blipFill>
        <p:spPr bwMode="auto">
          <a:xfrm>
            <a:off x="0" y="914400"/>
            <a:ext cx="10079038" cy="62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p\Documents\네이트온 받은 파일\기본안 PNG\9\9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27" b="75974"/>
          <a:stretch/>
        </p:blipFill>
        <p:spPr bwMode="auto">
          <a:xfrm>
            <a:off x="1834" y="3585"/>
            <a:ext cx="7395253" cy="172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hp\Documents\네이트온 받은 파일\기본안 PNG\9\9-0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8" t="35259" r="2119" b="3320"/>
          <a:stretch/>
        </p:blipFill>
        <p:spPr bwMode="auto">
          <a:xfrm>
            <a:off x="4380930" y="2538484"/>
            <a:ext cx="5486401" cy="442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94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0</Words>
  <Application>Microsoft Office PowerPoint</Application>
  <PresentationFormat>사용자 지정</PresentationFormat>
  <Paragraphs>0</Paragraphs>
  <Slides>31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32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hp</dc:creator>
  <cp:lastModifiedBy>hp</cp:lastModifiedBy>
  <cp:revision>7</cp:revision>
  <dcterms:created xsi:type="dcterms:W3CDTF">2013-07-08T07:19:22Z</dcterms:created>
  <dcterms:modified xsi:type="dcterms:W3CDTF">2013-07-08T12:54:07Z</dcterms:modified>
</cp:coreProperties>
</file>